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7" r:id="rId3"/>
    <p:sldId id="270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C2EC-0EC8-4615-9EA6-7D7FB918ECEB}" type="datetimeFigureOut">
              <a:rPr lang="es-ES" smtClean="0"/>
              <a:t>20/09/2011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8F5C3-3263-456F-806D-9AABA461E44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25B7-C5B1-4947-9CA0-087254AC49E2}" type="datetimeFigureOut">
              <a:rPr lang="es-ES" smtClean="0"/>
              <a:pPr/>
              <a:t>20/09/2011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85F7-BF5C-46EE-B6A2-C09AC475F9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COMEDOR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119675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DIMENSIONAMIENTO. </a:t>
            </a:r>
          </a:p>
          <a:p>
            <a:r>
              <a:rPr lang="es-ES" sz="3000" dirty="0" smtClean="0">
                <a:solidFill>
                  <a:schemeClr val="bg1"/>
                </a:solidFill>
              </a:rPr>
              <a:t>ANTROPOMETRIA.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3942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6"/>
                </a:solidFill>
              </a:rPr>
              <a:t>INSTITUTO TOULOUSE LAUTREC</a:t>
            </a:r>
          </a:p>
          <a:p>
            <a:r>
              <a:rPr lang="es-ES" dirty="0" smtClean="0">
                <a:solidFill>
                  <a:schemeClr val="accent6"/>
                </a:solidFill>
              </a:rPr>
              <a:t>ARQ. CECILIA TORRES VARGAS</a:t>
            </a:r>
            <a:endParaRPr lang="es-E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76119" r="54850" b="4561"/>
          <a:stretch>
            <a:fillRect/>
          </a:stretch>
        </p:blipFill>
        <p:spPr bwMode="auto">
          <a:xfrm>
            <a:off x="6228184" y="3942184"/>
            <a:ext cx="2915816" cy="2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5150" t="62679" r="31226" b="4561"/>
          <a:stretch>
            <a:fillRect/>
          </a:stretch>
        </p:blipFill>
        <p:spPr bwMode="auto">
          <a:xfrm>
            <a:off x="539552" y="476672"/>
            <a:ext cx="548368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4471891" cy="40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4437112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MESA CIRCULAR DE DESAYUNO/COCINA PARA CUATRO</a:t>
            </a:r>
          </a:p>
          <a:p>
            <a:pPr algn="ctr"/>
            <a:r>
              <a:rPr lang="pt-BR" b="1" dirty="0"/>
              <a:t>PERSONAS, DIÁMETRO 91,4 cm (36 </a:t>
            </a:r>
            <a:r>
              <a:rPr lang="pt-BR" b="1" dirty="0" err="1"/>
              <a:t>pulgadas</a:t>
            </a:r>
            <a:r>
              <a:rPr lang="pt-BR" b="1" dirty="0"/>
              <a:t>)</a:t>
            </a:r>
            <a:endParaRPr lang="es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72329"/>
            <a:ext cx="2771800" cy="26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619" y="3789041"/>
            <a:ext cx="3167381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4" y="95250"/>
            <a:ext cx="3860606" cy="41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827584" y="4509120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MESA CIRCULAR PARA CUATRO PERSONAS/PROGRAMA</a:t>
            </a:r>
          </a:p>
          <a:p>
            <a:pPr algn="ctr"/>
            <a:r>
              <a:rPr lang="pt-BR" b="1" dirty="0"/>
              <a:t>MÍNIMO/DIÁMETRO 121,9 cm (48 </a:t>
            </a:r>
            <a:r>
              <a:rPr lang="pt-BR" b="1" dirty="0" err="1"/>
              <a:t>pulgadas</a:t>
            </a:r>
            <a:r>
              <a:rPr lang="pt-BR" b="1" dirty="0"/>
              <a:t>)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619" y="3789041"/>
            <a:ext cx="3167381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472514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MESA CIRCULAR PARA CUATRO PERSONAS/ASIENTO ÓPTIMO/</a:t>
            </a:r>
          </a:p>
          <a:p>
            <a:pPr algn="ctr"/>
            <a:r>
              <a:rPr lang="pt-BR" b="1" dirty="0"/>
              <a:t>DIÁMETRO 152,4 cm (60 </a:t>
            </a:r>
            <a:r>
              <a:rPr lang="pt-BR" b="1" dirty="0" err="1"/>
              <a:t>pulgadas</a:t>
            </a:r>
            <a:r>
              <a:rPr lang="pt-BR" b="1" dirty="0"/>
              <a:t>)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571500"/>
            <a:ext cx="4214986" cy="402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83159" r="55375" b="4241"/>
          <a:stretch>
            <a:fillRect/>
          </a:stretch>
        </p:blipFill>
        <p:spPr bwMode="auto">
          <a:xfrm>
            <a:off x="6169428" y="4829883"/>
            <a:ext cx="2974572" cy="20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4358" t="59455" r="31226" b="4241"/>
          <a:stretch>
            <a:fillRect/>
          </a:stretch>
        </p:blipFill>
        <p:spPr bwMode="auto">
          <a:xfrm>
            <a:off x="0" y="2852936"/>
            <a:ext cx="430966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4358" t="20160" r="31226" b="46009"/>
          <a:stretch>
            <a:fillRect/>
          </a:stretch>
        </p:blipFill>
        <p:spPr bwMode="auto">
          <a:xfrm>
            <a:off x="3491880" y="-1"/>
            <a:ext cx="3903878" cy="33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ntro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6120680" cy="432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DIMENSIONES DEL CUERPO A CONSIDERAR PARA DIMENSIONAR UN 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58959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VAJILLA Y MOBILIARIO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8573"/>
          <a:stretch>
            <a:fillRect/>
          </a:stretch>
        </p:blipFill>
        <p:spPr bwMode="auto">
          <a:xfrm>
            <a:off x="395536" y="260648"/>
            <a:ext cx="668596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/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/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/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/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/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 smtClean="0">
                <a:solidFill>
                  <a:schemeClr val="bg1"/>
                </a:solidFill>
              </a:rPr>
              <a:t/>
            </a:r>
            <a:br>
              <a:rPr lang="es-ES" sz="2000" dirty="0" smtClean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/>
            </a:r>
            <a:br>
              <a:rPr lang="es-ES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1594" t="75548" r="45469" b="6232"/>
          <a:stretch>
            <a:fillRect/>
          </a:stretch>
        </p:blipFill>
        <p:spPr bwMode="auto">
          <a:xfrm>
            <a:off x="0" y="0"/>
            <a:ext cx="606301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4447" t="75548" b="6241"/>
          <a:stretch>
            <a:fillRect/>
          </a:stretch>
        </p:blipFill>
        <p:spPr bwMode="auto">
          <a:xfrm>
            <a:off x="3923928" y="3784505"/>
            <a:ext cx="5220072" cy="307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0" y="6211669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6"/>
                </a:solidFill>
              </a:rPr>
              <a:t>FUENTE: </a:t>
            </a:r>
          </a:p>
          <a:p>
            <a:r>
              <a:rPr lang="es-ES" dirty="0" smtClean="0">
                <a:solidFill>
                  <a:schemeClr val="accent6"/>
                </a:solidFill>
              </a:rPr>
              <a:t>NEUFERT, E. </a:t>
            </a:r>
            <a:r>
              <a:rPr lang="es-ES" i="1" dirty="0" smtClean="0">
                <a:solidFill>
                  <a:schemeClr val="accent6"/>
                </a:solidFill>
              </a:rPr>
              <a:t>El Arte de Proyectar en Arq.</a:t>
            </a:r>
            <a:endParaRPr lang="es-ES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DIMENSIONES HOMBRE FUNCION COMER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825" t="24880" r="26501" b="11281"/>
          <a:stretch>
            <a:fillRect/>
          </a:stretch>
        </p:blipFill>
        <p:spPr bwMode="auto">
          <a:xfrm>
            <a:off x="395536" y="548680"/>
            <a:ext cx="62646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DIMENSIONES HOMBRE FUNCION COMER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17320" r="43567" b="35960"/>
          <a:stretch>
            <a:fillRect/>
          </a:stretch>
        </p:blipFill>
        <p:spPr bwMode="auto">
          <a:xfrm>
            <a:off x="0" y="0"/>
            <a:ext cx="539616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174" t="71399" r="31226" b="3721"/>
          <a:stretch>
            <a:fillRect/>
          </a:stretch>
        </p:blipFill>
        <p:spPr bwMode="auto">
          <a:xfrm>
            <a:off x="4355976" y="3170563"/>
            <a:ext cx="2987824" cy="36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ESPACIO 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64880" r="43378" b="3721"/>
          <a:stretch>
            <a:fillRect/>
          </a:stretch>
        </p:blipFill>
        <p:spPr bwMode="auto">
          <a:xfrm>
            <a:off x="683568" y="260648"/>
            <a:ext cx="579613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6174" t="71399" r="31226" b="3721"/>
          <a:stretch>
            <a:fillRect/>
          </a:stretch>
        </p:blipFill>
        <p:spPr bwMode="auto">
          <a:xfrm>
            <a:off x="6660232" y="3792646"/>
            <a:ext cx="2483768" cy="306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64880" r="43378" b="3721"/>
          <a:stretch>
            <a:fillRect/>
          </a:stretch>
        </p:blipFill>
        <p:spPr bwMode="auto">
          <a:xfrm>
            <a:off x="683568" y="260648"/>
            <a:ext cx="579613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6174" t="71399" r="31226" b="3721"/>
          <a:stretch>
            <a:fillRect/>
          </a:stretch>
        </p:blipFill>
        <p:spPr bwMode="auto">
          <a:xfrm>
            <a:off x="6660232" y="3792646"/>
            <a:ext cx="2483768" cy="306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0312" y="0"/>
            <a:ext cx="1763688" cy="685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</a:rPr>
              <a:t>COMEDOR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075" t="76119" r="54850" b="4561"/>
          <a:stretch>
            <a:fillRect/>
          </a:stretch>
        </p:blipFill>
        <p:spPr bwMode="auto">
          <a:xfrm>
            <a:off x="6228184" y="3942184"/>
            <a:ext cx="2915816" cy="2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5150" t="16480" r="31226" b="36800"/>
          <a:stretch>
            <a:fillRect/>
          </a:stretch>
        </p:blipFill>
        <p:spPr bwMode="auto">
          <a:xfrm>
            <a:off x="-1" y="0"/>
            <a:ext cx="510465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98</Words>
  <Application>Microsoft Office PowerPoint</Application>
  <PresentationFormat>Presentación en pantalla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COMEDOR</vt:lpstr>
      <vt:lpstr>DIMENSIONES DEL CUERPO A CONSIDERAR PARA DIMENSIONAR UN COMEDOR</vt:lpstr>
      <vt:lpstr>VAJILLA Y MOBILIARIO</vt:lpstr>
      <vt:lpstr>COMEDOR            </vt:lpstr>
      <vt:lpstr>DIMENSIONES HOMBRE FUNCION COMER</vt:lpstr>
      <vt:lpstr>DIMENSIONES HOMBRE FUNCION COMER</vt:lpstr>
      <vt:lpstr>ESPACIO COMEDOR</vt:lpstr>
      <vt:lpstr>COMEDOR</vt:lpstr>
      <vt:lpstr>COMEDOR</vt:lpstr>
      <vt:lpstr>COMEDOR</vt:lpstr>
      <vt:lpstr>COMEDOR</vt:lpstr>
      <vt:lpstr>COMEDOR</vt:lpstr>
      <vt:lpstr>COMEDOR</vt:lpstr>
      <vt:lpstr>COMEDOR</vt:lpstr>
      <vt:lpstr>COMEDOR</vt:lpstr>
    </vt:vector>
  </TitlesOfParts>
  <Company>Micronet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COMEDOR</dc:title>
  <dc:creator>Usuario</dc:creator>
  <cp:lastModifiedBy>Usuario</cp:lastModifiedBy>
  <cp:revision>9</cp:revision>
  <dcterms:created xsi:type="dcterms:W3CDTF">2011-09-20T11:04:04Z</dcterms:created>
  <dcterms:modified xsi:type="dcterms:W3CDTF">2011-09-20T12:33:11Z</dcterms:modified>
</cp:coreProperties>
</file>