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4" autoAdjust="0"/>
  </p:normalViewPr>
  <p:slideViewPr>
    <p:cSldViewPr>
      <p:cViewPr>
        <p:scale>
          <a:sx n="64" d="100"/>
          <a:sy n="64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25B7-C5B1-4947-9CA0-087254AC49E2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SALA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19675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tx1"/>
                </a:solidFill>
              </a:rPr>
              <a:t>DIMENSIONAMIENTO. </a:t>
            </a:r>
          </a:p>
          <a:p>
            <a:r>
              <a:rPr lang="es-ES" sz="3000" dirty="0" smtClean="0">
                <a:solidFill>
                  <a:schemeClr val="tx1"/>
                </a:solidFill>
              </a:rPr>
              <a:t>ANTROPOMETRIA.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394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INSTITUTO TOULOUSE LAUTREC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ARQ. CECILIA TORRES VARGAS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MEDIDAS DEL CUERPO NECESARIAS PARA DIMENSIONARUNA SALA</a:t>
            </a:r>
            <a:endParaRPr lang="es-ES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8769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7279" r="54584" b="4241"/>
          <a:stretch>
            <a:fillRect/>
          </a:stretch>
        </p:blipFill>
        <p:spPr bwMode="auto">
          <a:xfrm>
            <a:off x="6228332" y="4129257"/>
            <a:ext cx="2915669" cy="27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200" t="57959" r="30701" b="3082"/>
          <a:stretch>
            <a:fillRect/>
          </a:stretch>
        </p:blipFill>
        <p:spPr bwMode="auto">
          <a:xfrm>
            <a:off x="0" y="2266376"/>
            <a:ext cx="4355976" cy="45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6200" t="16800" r="30701" b="42041"/>
          <a:stretch>
            <a:fillRect/>
          </a:stretch>
        </p:blipFill>
        <p:spPr bwMode="auto">
          <a:xfrm>
            <a:off x="3779912" y="0"/>
            <a:ext cx="3707904" cy="412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17640" r="42776" b="47400"/>
          <a:stretch>
            <a:fillRect/>
          </a:stretch>
        </p:blipFill>
        <p:spPr bwMode="auto">
          <a:xfrm>
            <a:off x="3387163" y="1"/>
            <a:ext cx="402864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53239" r="42776" b="4241"/>
          <a:stretch>
            <a:fillRect/>
          </a:stretch>
        </p:blipFill>
        <p:spPr bwMode="auto">
          <a:xfrm>
            <a:off x="0" y="3068960"/>
            <a:ext cx="3443241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163" t="78021" r="30701" b="4241"/>
          <a:stretch>
            <a:fillRect/>
          </a:stretch>
        </p:blipFill>
        <p:spPr bwMode="auto">
          <a:xfrm>
            <a:off x="6572651" y="4509120"/>
            <a:ext cx="257134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45150" t="17640" r="31751" b="56320"/>
          <a:stretch>
            <a:fillRect/>
          </a:stretch>
        </p:blipFill>
        <p:spPr bwMode="auto">
          <a:xfrm>
            <a:off x="1043608" y="0"/>
            <a:ext cx="582567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7279" r="55375" b="3401"/>
          <a:stretch>
            <a:fillRect/>
          </a:stretch>
        </p:blipFill>
        <p:spPr bwMode="auto">
          <a:xfrm>
            <a:off x="2843808" y="4365104"/>
            <a:ext cx="238450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7279" r="55375" b="3401"/>
          <a:stretch>
            <a:fillRect/>
          </a:stretch>
        </p:blipFill>
        <p:spPr bwMode="auto">
          <a:xfrm>
            <a:off x="6300192" y="3789040"/>
            <a:ext cx="238450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5150" t="44520" r="31751" b="3401"/>
          <a:stretch>
            <a:fillRect/>
          </a:stretch>
        </p:blipFill>
        <p:spPr bwMode="auto">
          <a:xfrm>
            <a:off x="1259632" y="111239"/>
            <a:ext cx="4788024" cy="67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600" t="18480" r="42824" b="48116"/>
          <a:stretch>
            <a:fillRect/>
          </a:stretch>
        </p:blipFill>
        <p:spPr bwMode="auto">
          <a:xfrm>
            <a:off x="1043608" y="980728"/>
            <a:ext cx="5400600" cy="47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176" t="74357" r="31226" b="5081"/>
          <a:stretch>
            <a:fillRect/>
          </a:stretch>
        </p:blipFill>
        <p:spPr bwMode="auto">
          <a:xfrm>
            <a:off x="6588224" y="4077072"/>
            <a:ext cx="22745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600" t="58305" r="42824" b="5081"/>
          <a:stretch>
            <a:fillRect/>
          </a:stretch>
        </p:blipFill>
        <p:spPr bwMode="auto">
          <a:xfrm>
            <a:off x="0" y="1052736"/>
            <a:ext cx="598091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176" t="74357" r="31226" b="5081"/>
          <a:stretch>
            <a:fillRect/>
          </a:stretch>
        </p:blipFill>
        <p:spPr bwMode="auto">
          <a:xfrm>
            <a:off x="5292080" y="0"/>
            <a:ext cx="211982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5" name="Picture 2" descr="C:\Users\Liliana\Documents\CORREO\MATERIAL 2\L7 Dormitorio.jpg"/>
          <p:cNvPicPr>
            <a:picLocks noChangeAspect="1" noChangeArrowheads="1"/>
          </p:cNvPicPr>
          <p:nvPr/>
        </p:nvPicPr>
        <p:blipFill>
          <a:blip r:embed="rId2" cstate="print"/>
          <a:srcRect t="52879"/>
          <a:stretch>
            <a:fillRect/>
          </a:stretch>
        </p:blipFill>
        <p:spPr bwMode="auto">
          <a:xfrm>
            <a:off x="0" y="188640"/>
            <a:ext cx="73930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41</Words>
  <Application>Microsoft Office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SALA</vt:lpstr>
      <vt:lpstr>MEDIDAS DEL CUERPO NECESARIAS PARA DIMENSIONARUNA SALA</vt:lpstr>
      <vt:lpstr>DIMENSIONA-MIENTO SALA.</vt:lpstr>
      <vt:lpstr>DIMENSIONA-MIENTO SALA.</vt:lpstr>
      <vt:lpstr>DIMENSIONA-MIENTO SALA.</vt:lpstr>
      <vt:lpstr>DIMENSIONA-MIENTO SALA.   </vt:lpstr>
      <vt:lpstr>DIMENSIONA-MIENTO SALA.  </vt:lpstr>
      <vt:lpstr>DIMENSIONA-MIENTO SALA.</vt:lpstr>
      <vt:lpstr>DIMENSIONA-MIENTO SALA.</vt:lpstr>
    </vt:vector>
  </TitlesOfParts>
  <Company>Micronet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COMEDOR</dc:title>
  <dc:creator>Usuario</dc:creator>
  <cp:lastModifiedBy>Alumno</cp:lastModifiedBy>
  <cp:revision>10</cp:revision>
  <dcterms:created xsi:type="dcterms:W3CDTF">2011-09-20T11:04:04Z</dcterms:created>
  <dcterms:modified xsi:type="dcterms:W3CDTF">2012-09-10T13:14:48Z</dcterms:modified>
</cp:coreProperties>
</file>