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85195D-40D2-4751-98C2-5E00DFDB0C6E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5FAD9A-C45C-4C8E-BF3B-64FD789588E3}" type="datetimeFigureOut">
              <a:rPr lang="es-PE" smtClean="0"/>
              <a:t>15/11/2012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reativosencocina4.wikispaces.com/file/view/IMAGEN-6467987-2.png/208583144/IMAGEN-6467987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19"/>
          <a:stretch/>
        </p:blipFill>
        <p:spPr bwMode="auto">
          <a:xfrm rot="311685" flipH="1">
            <a:off x="5160220" y="3237800"/>
            <a:ext cx="3853999" cy="274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501008"/>
            <a:ext cx="6400800" cy="1752600"/>
          </a:xfrm>
        </p:spPr>
        <p:txBody>
          <a:bodyPr/>
          <a:lstStyle/>
          <a:p>
            <a:pPr marL="457200" indent="-457200" algn="l">
              <a:buBlip>
                <a:blip r:embed="rId3"/>
              </a:buBlip>
            </a:pPr>
            <a:r>
              <a:rPr lang="es-PE" dirty="0" smtClean="0">
                <a:solidFill>
                  <a:schemeClr val="tx1"/>
                </a:solidFill>
              </a:rPr>
              <a:t>Brenda Cabrera Salazar.</a:t>
            </a:r>
          </a:p>
          <a:p>
            <a:pPr marL="457200" indent="-457200" algn="l">
              <a:buBlip>
                <a:blip r:embed="rId3"/>
              </a:buBlip>
            </a:pPr>
            <a:r>
              <a:rPr lang="es-PE" dirty="0" smtClean="0">
                <a:solidFill>
                  <a:schemeClr val="tx1"/>
                </a:solidFill>
              </a:rPr>
              <a:t>María Teresa Higa Konno.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19949" y="78992"/>
            <a:ext cx="918392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adley Hand ITC" pitchFamily="66" charset="0"/>
              </a:rPr>
              <a:t>Baños públicos para 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adley Hand ITC" pitchFamily="66" charset="0"/>
              </a:rPr>
              <a:t>Personas con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adley Hand ITC" pitchFamily="66" charset="0"/>
              </a:rPr>
              <a:t> habilidades especiales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2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eformasblog.com/cmsupload/uploads/2009/11/bano-puerta%20corred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04" y="3501008"/>
            <a:ext cx="3840360" cy="296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476672"/>
            <a:ext cx="52565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PE" dirty="0"/>
              <a:t>En los baños públicos para discapacitados, puede tratarse de un baño único compartido por hombres y mujeres, siempre que tenga acceso independiente del resto de los baños existentes</a:t>
            </a:r>
            <a:r>
              <a:rPr lang="es-PE" dirty="0" smtClean="0"/>
              <a:t>.</a:t>
            </a:r>
            <a:endParaRPr lang="es-PE" dirty="0"/>
          </a:p>
        </p:txBody>
      </p:sp>
      <p:pic>
        <p:nvPicPr>
          <p:cNvPr id="5" name="4 Imagen" descr="http://www.hagaloustedmismo.cl/data/images/img_espacios_interiores_discapacitados/0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466725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3635896" y="4725144"/>
            <a:ext cx="5184576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PE" dirty="0"/>
              <a:t>Se recomienda que la puerta del baño sea de corredera o abra siempre hacia afuera, esto para evitar que, en caso de que el usuario sufra alguna caída al interior del baño, pueda quedar impidiendo la apertura de la puerta</a:t>
            </a:r>
            <a:r>
              <a:rPr lang="es-PE" dirty="0" smtClean="0"/>
              <a:t>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136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ehotelreservo.es/files/2008/05/bano-de-hotel-para-discapacitad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92" y="932820"/>
            <a:ext cx="4524208" cy="255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51920" y="332656"/>
            <a:ext cx="51125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PE" dirty="0"/>
              <a:t>Deben contar con un suelo de algún material antideslizante, y un espacio libre de al menos 150 cms. de diámetro, que permita al interior del baño el giro de una silla de ruedas en 360º</a:t>
            </a:r>
            <a:r>
              <a:rPr lang="es-PE" dirty="0" smtClean="0"/>
              <a:t>.</a:t>
            </a:r>
            <a:endParaRPr lang="es-PE" dirty="0"/>
          </a:p>
        </p:txBody>
      </p:sp>
      <p:sp>
        <p:nvSpPr>
          <p:cNvPr id="5" name="4 CuadroTexto"/>
          <p:cNvSpPr txBox="1"/>
          <p:nvPr/>
        </p:nvSpPr>
        <p:spPr>
          <a:xfrm>
            <a:off x="155429" y="4053233"/>
            <a:ext cx="439248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PE" dirty="0"/>
              <a:t>Junto a los artefactos sanitarios deberán instalarse barras de apoyo</a:t>
            </a:r>
            <a:r>
              <a:rPr lang="es-PE" dirty="0" smtClean="0"/>
              <a:t>.</a:t>
            </a:r>
            <a:endParaRPr lang="es-PE" dirty="0"/>
          </a:p>
        </p:txBody>
      </p:sp>
      <p:pic>
        <p:nvPicPr>
          <p:cNvPr id="3076" name="Picture 4" descr="http://www.ciudadaccesible.cl/wp-content/uploads/2012/05/P10009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37" y="3117159"/>
            <a:ext cx="4184981" cy="313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http://www.hagaloustedmismo.cl/data/images/img_espacios_interiores_discapacitados/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5040"/>
            <a:ext cx="466725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179512" y="188640"/>
            <a:ext cx="453650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PE" dirty="0"/>
              <a:t>Todos los accesorios del baño (jabonera, toallero, etc.) deben ir instalados a una altura no superior a 120 cms. del suelo</a:t>
            </a:r>
            <a:r>
              <a:rPr lang="es-PE" dirty="0" smtClean="0"/>
              <a:t>.</a:t>
            </a:r>
            <a:endParaRPr lang="es-PE" dirty="0"/>
          </a:p>
        </p:txBody>
      </p:sp>
      <p:pic>
        <p:nvPicPr>
          <p:cNvPr id="4098" name="Picture 2" descr="http://disenodebanos.com/wp-content/uploads/2012/10/duchas-para-ba%C3%B1os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866329"/>
            <a:ext cx="3862561" cy="24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851920" y="4020378"/>
            <a:ext cx="5112568" cy="258532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PE" dirty="0"/>
              <a:t>El lavamanos no debe tener pedestal ni mobiliario inferior que impida la aproximación de una silla de ruedas hasta su borde. Debe ir a una altura de 80 cms. Es conveniente que la grifería sea del tipo palanca, presión o algún otro sistema que no necesite girar la muñeca para su funcionamiento. El espejo se instalará a una altura de 100 cms desde el suelo y con un ángulo de inclinación de 10º con respecto a la vertical</a:t>
            </a:r>
            <a:r>
              <a:rPr lang="es-PE" dirty="0" smtClean="0"/>
              <a:t>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543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http://www.hagaloustedmismo.cl/data/images/img_espacios_interiores_discapacitados/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72816"/>
            <a:ext cx="4752528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http://www.pronamed.cl/images/medium/alza_wc_baranda_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47" y="815809"/>
            <a:ext cx="268105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987824" y="116632"/>
            <a:ext cx="5976664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PE" dirty="0"/>
              <a:t>El WC debe estar a una altura de 50 cms. desde el nivel del suelo. Si el artefacto estándar es de una altura menor, puede solucionarlo colocándolo sobre una plataforma en obra lo más ceñida a la forma de la base del inodoro para no interferir en la aproximación hacia él. Es fundamental la existencia de una barra de apoyo (resistente y de material antideslizante) que permita la transferencia desde la silla de ruedas hacia el WC</a:t>
            </a:r>
            <a:r>
              <a:rPr lang="es-PE" dirty="0" smtClean="0"/>
              <a:t>.</a:t>
            </a:r>
            <a:endParaRPr lang="es-PE" dirty="0"/>
          </a:p>
        </p:txBody>
      </p:sp>
      <p:sp>
        <p:nvSpPr>
          <p:cNvPr id="5" name="4 CuadroTexto"/>
          <p:cNvSpPr txBox="1"/>
          <p:nvPr/>
        </p:nvSpPr>
        <p:spPr>
          <a:xfrm>
            <a:off x="178642" y="4549676"/>
            <a:ext cx="8856984" cy="2308324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PE" dirty="0"/>
              <a:t>La ducha resulta más práctica y cómoda que la tina. El receptáculo no debe tener bordes que impidan el acercamiento de una silla de ruedas, basta con un desnivel de 1.5 cms. y una pendiente del 2% hacia el desagüe para evitar que el agua escurra por el resto del baño. Deben instalarse barras de apoyo a 85 cms. en sentido horizontal, y hasta 140 cms. en sentido vertical. La ducha ha de incorporar un asiento, fijo y abatible (idealmente de 45 x 45 cms. y a 50 cms. de altura) o movible (cualquier silla plástica de jardín podría serle de utilidad). La grifería de ducha debe ser de tipo teléfono ya que resulta más cómoda y fácil de manipular</a:t>
            </a:r>
            <a:r>
              <a:rPr lang="es-PE" dirty="0" smtClean="0"/>
              <a:t>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102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</TotalTime>
  <Words>473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Adyacencia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</dc:creator>
  <cp:lastModifiedBy>MATE</cp:lastModifiedBy>
  <cp:revision>4</cp:revision>
  <dcterms:created xsi:type="dcterms:W3CDTF">2012-11-16T01:55:03Z</dcterms:created>
  <dcterms:modified xsi:type="dcterms:W3CDTF">2012-11-16T02:41:07Z</dcterms:modified>
</cp:coreProperties>
</file>