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71" r:id="rId2"/>
    <p:sldId id="256" r:id="rId3"/>
    <p:sldId id="257" r:id="rId4"/>
    <p:sldId id="258" r:id="rId5"/>
    <p:sldId id="262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4" autoAdjust="0"/>
    <p:restoredTop sz="94660"/>
  </p:normalViewPr>
  <p:slideViewPr>
    <p:cSldViewPr>
      <p:cViewPr varScale="1">
        <p:scale>
          <a:sx n="72" d="100"/>
          <a:sy n="72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30C379F-78DB-4644-97A6-3F4C0929BCC0}" type="datetimeFigureOut">
              <a:rPr lang="es-PE" smtClean="0"/>
              <a:pPr/>
              <a:t>01/02/2013</a:t>
            </a:fld>
            <a:endParaRPr lang="es-PE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A465965-37AB-4354-9841-E8E3A1F651F2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C379F-78DB-4644-97A6-3F4C0929BCC0}" type="datetimeFigureOut">
              <a:rPr lang="es-PE" smtClean="0"/>
              <a:pPr/>
              <a:t>01/02/2013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65965-37AB-4354-9841-E8E3A1F651F2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C379F-78DB-4644-97A6-3F4C0929BCC0}" type="datetimeFigureOut">
              <a:rPr lang="es-PE" smtClean="0"/>
              <a:pPr/>
              <a:t>01/02/2013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65965-37AB-4354-9841-E8E3A1F651F2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C379F-78DB-4644-97A6-3F4C0929BCC0}" type="datetimeFigureOut">
              <a:rPr lang="es-PE" smtClean="0"/>
              <a:pPr/>
              <a:t>01/02/2013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65965-37AB-4354-9841-E8E3A1F651F2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30C379F-78DB-4644-97A6-3F4C0929BCC0}" type="datetimeFigureOut">
              <a:rPr lang="es-PE" smtClean="0"/>
              <a:pPr/>
              <a:t>01/02/2013</a:t>
            </a:fld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A465965-37AB-4354-9841-E8E3A1F651F2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P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C379F-78DB-4644-97A6-3F4C0929BCC0}" type="datetimeFigureOut">
              <a:rPr lang="es-PE" smtClean="0"/>
              <a:pPr/>
              <a:t>01/02/2013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A465965-37AB-4354-9841-E8E3A1F651F2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C379F-78DB-4644-97A6-3F4C0929BCC0}" type="datetimeFigureOut">
              <a:rPr lang="es-PE" smtClean="0"/>
              <a:pPr/>
              <a:t>01/02/2013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A465965-37AB-4354-9841-E8E3A1F651F2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C379F-78DB-4644-97A6-3F4C0929BCC0}" type="datetimeFigureOut">
              <a:rPr lang="es-PE" smtClean="0"/>
              <a:pPr/>
              <a:t>01/02/2013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65965-37AB-4354-9841-E8E3A1F651F2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C379F-78DB-4644-97A6-3F4C0929BCC0}" type="datetimeFigureOut">
              <a:rPr lang="es-PE" smtClean="0"/>
              <a:pPr/>
              <a:t>01/02/2013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65965-37AB-4354-9841-E8E3A1F651F2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30C379F-78DB-4644-97A6-3F4C0929BCC0}" type="datetimeFigureOut">
              <a:rPr lang="es-PE" smtClean="0"/>
              <a:pPr/>
              <a:t>01/02/2013</a:t>
            </a:fld>
            <a:endParaRPr lang="es-PE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A465965-37AB-4354-9841-E8E3A1F651F2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P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30C379F-78DB-4644-97A6-3F4C0929BCC0}" type="datetimeFigureOut">
              <a:rPr lang="es-PE" smtClean="0"/>
              <a:pPr/>
              <a:t>01/02/2013</a:t>
            </a:fld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A465965-37AB-4354-9841-E8E3A1F651F2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PE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30C379F-78DB-4644-97A6-3F4C0929BCC0}" type="datetimeFigureOut">
              <a:rPr lang="es-PE" smtClean="0"/>
              <a:pPr/>
              <a:t>01/02/2013</a:t>
            </a:fld>
            <a:endParaRPr lang="es-PE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A465965-37AB-4354-9841-E8E3A1F651F2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2276872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Antropometría</a:t>
            </a:r>
            <a:endParaRPr lang="es-PE" sz="7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51054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Nombre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Giuliana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Del Portal</a:t>
            </a:r>
          </a:p>
          <a:p>
            <a:pPr algn="l"/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Profesora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Maria Cecilia Torres Vargas</a:t>
            </a:r>
          </a:p>
          <a:p>
            <a:pPr algn="l"/>
            <a:r>
              <a:rPr lang="en-US" sz="24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Fecha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01.02.13</a:t>
            </a:r>
            <a:endParaRPr lang="es-PE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052736"/>
            <a:ext cx="5527582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rgbClr val="FF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Dormitorios</a:t>
            </a:r>
            <a:endParaRPr lang="es-PE" sz="6000" b="1" dirty="0">
              <a:solidFill>
                <a:srgbClr val="FF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s-PE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Debe existir en el dormitorio un área que permita el giro de 360° de una silla de ruedas. en los otros lados, el espacio mínimo debe ser 90 centímetros para permitir la circulación y la transferencia de la silla de ruedas a la cama y viceversa.</a:t>
            </a:r>
          </a:p>
          <a:p>
            <a:r>
              <a:rPr lang="es-PE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 </a:t>
            </a:r>
            <a:r>
              <a:rPr lang="es-PE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altura de la cama no debe ser mayor a 50 centímetros y debe tener un área libre en la parte inferior de una altura no menor de 20 centímetros para permitir el pase de los apoya pies</a:t>
            </a:r>
          </a:p>
          <a:p>
            <a:r>
              <a:rPr lang="es-PE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Es necesario tener en cuenta las medidas de alcance superior e inferior, así como frontal y lateral para los armarios o closets. Igualmente debe considerarse el alcance para el diseño de las ventanas.</a:t>
            </a:r>
          </a:p>
          <a:p>
            <a:pPr>
              <a:buNone/>
            </a:pPr>
            <a:endParaRPr lang="es-PE" dirty="0"/>
          </a:p>
          <a:p>
            <a:endParaRPr lang="es-P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607575" cy="6111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911" y="332656"/>
            <a:ext cx="8663577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rgbClr val="00CC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Comedor</a:t>
            </a:r>
            <a:endParaRPr lang="es-PE" sz="6000" b="1" dirty="0">
              <a:solidFill>
                <a:srgbClr val="00CC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s-PE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En el comedor debe tomarse en cuenta los espacios de circulación y especialmente la altura de la mesa que debe ser como máximo de 80 centímetros. </a:t>
            </a:r>
          </a:p>
          <a:p>
            <a:r>
              <a:rPr lang="es-PE" sz="3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Debajo </a:t>
            </a:r>
            <a:r>
              <a:rPr lang="es-PE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de la mesa debe quedar un espacio libre de 70 centímetros de altura mínima, medido desde el piso.</a:t>
            </a:r>
          </a:p>
          <a:p>
            <a:r>
              <a:rPr lang="es-PE" sz="3000" dirty="0">
                <a:latin typeface="Tahoma" pitchFamily="34" charset="0"/>
                <a:ea typeface="Tahoma" pitchFamily="34" charset="0"/>
                <a:cs typeface="Tahoma" pitchFamily="34" charset="0"/>
              </a:rPr>
              <a:t>Debe existir un espacio adecuado entre las patas de la mesa, para poder colocarse con una silla de ruedas y con una profundidad no menor de 50 centímetros.</a:t>
            </a:r>
          </a:p>
          <a:p>
            <a:pPr>
              <a:buNone/>
            </a:pPr>
            <a:endParaRPr lang="es-PE" sz="3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s-P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39144" y="2708920"/>
            <a:ext cx="7304856" cy="1198984"/>
          </a:xfrm>
        </p:spPr>
        <p:txBody>
          <a:bodyPr>
            <a:normAutofit fontScale="85000" lnSpcReduction="10000"/>
          </a:bodyPr>
          <a:lstStyle/>
          <a:p>
            <a:r>
              <a:rPr lang="en-US" sz="6000" b="1" dirty="0" err="1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Servicios</a:t>
            </a:r>
            <a:r>
              <a:rPr lang="en-US" sz="6000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0" b="1" dirty="0" err="1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Higiénicos</a:t>
            </a:r>
            <a:endParaRPr lang="es-PE" sz="6000" b="1" dirty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1900808"/>
          </a:xfrm>
        </p:spPr>
        <p:txBody>
          <a:bodyPr/>
          <a:lstStyle/>
          <a:p>
            <a:r>
              <a:rPr lang="es-P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Las dimensiones mínimas del servicio higiénico accesible son de 1.50 metros de ancho por 2.00 metros de profundidad, en el caso que incluya un inodoro y un lavatorio.</a:t>
            </a:r>
          </a:p>
          <a:p>
            <a:pPr>
              <a:buNone/>
            </a:pPr>
            <a:endParaRPr lang="es-P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8820472" cy="6270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08720"/>
            <a:ext cx="7964521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1152128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Lavaderos</a:t>
            </a:r>
            <a:endParaRPr lang="es-PE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539552" y="2564904"/>
            <a:ext cx="8208912" cy="302433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s-PE" sz="3400" dirty="0" smtClean="0">
                <a:solidFill>
                  <a:schemeClr val="tx1"/>
                </a:solidFill>
              </a:rPr>
              <a:t>El </a:t>
            </a:r>
            <a:r>
              <a:rPr lang="es-PE" sz="3400" dirty="0">
                <a:solidFill>
                  <a:schemeClr val="tx1"/>
                </a:solidFill>
              </a:rPr>
              <a:t>lavatorio se instalará con el borde extremo superior o, de ser empotrado, con la superficie superior del tablero a </a:t>
            </a:r>
            <a:r>
              <a:rPr lang="es-PE" sz="3400" dirty="0" smtClean="0">
                <a:solidFill>
                  <a:schemeClr val="tx1"/>
                </a:solidFill>
              </a:rPr>
              <a:t>80 0 85 </a:t>
            </a:r>
            <a:r>
              <a:rPr lang="es-PE" sz="3400" dirty="0">
                <a:solidFill>
                  <a:schemeClr val="tx1"/>
                </a:solidFill>
              </a:rPr>
              <a:t>centímetros del suelo. El espacio inferior del lavatorio deberá estar libre de obstáculos, con excepción del desagüe, y tendrá una altura mínima de 75 centímetros medidos desde  el piso hasta el borde inferior del mandil o fondo del tablero, de ser el caso. El lavatorio accesible no puede tener, por ningún motivo, un mueble debajo, estar cerrado o contar con pedestal.</a:t>
            </a:r>
          </a:p>
          <a:p>
            <a:r>
              <a:rPr lang="es-PE" sz="3400" dirty="0"/>
              <a:t> </a:t>
            </a:r>
          </a:p>
          <a:p>
            <a:endParaRPr lang="es-P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3548137" cy="508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548680"/>
            <a:ext cx="4680520" cy="5643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32656"/>
            <a:ext cx="4954316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168352"/>
          </a:xfrm>
        </p:spPr>
        <p:txBody>
          <a:bodyPr/>
          <a:lstStyle/>
          <a:p>
            <a:r>
              <a:rPr lang="es-PE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Los toalleros, jaboneras, papelera y secadores de mano deben colocarse a una altura de entre 50 centímetros y 1.00 metro, medidos desde el </a:t>
            </a:r>
            <a:r>
              <a:rPr lang="es-P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suelo.</a:t>
            </a:r>
          </a:p>
          <a:p>
            <a:r>
              <a:rPr lang="es-PE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Los espejos se instalan en la parte alta de los lavatorios a una altura no mayor a 1.00 metro del </a:t>
            </a:r>
            <a:r>
              <a:rPr lang="es-P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piso.</a:t>
            </a:r>
          </a:p>
          <a:p>
            <a:endParaRPr lang="es-P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53</TotalTime>
  <Words>397</Words>
  <Application>Microsoft Office PowerPoint</Application>
  <PresentationFormat>Presentación en pantalla (4:3)</PresentationFormat>
  <Paragraphs>20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Fundición</vt:lpstr>
      <vt:lpstr>Antropometría</vt:lpstr>
      <vt:lpstr> </vt:lpstr>
      <vt:lpstr>Diapositiva 3</vt:lpstr>
      <vt:lpstr>Diapositiva 4</vt:lpstr>
      <vt:lpstr>Diapositiva 5</vt:lpstr>
      <vt:lpstr>Lavaderos</vt:lpstr>
      <vt:lpstr>Diapositiva 7</vt:lpstr>
      <vt:lpstr>Diapositiva 8</vt:lpstr>
      <vt:lpstr>Diapositiva 9</vt:lpstr>
      <vt:lpstr>Diapositiva 10</vt:lpstr>
      <vt:lpstr>Dormitorios</vt:lpstr>
      <vt:lpstr>Diapositiva 12</vt:lpstr>
      <vt:lpstr>Diapositiva 13</vt:lpstr>
      <vt:lpstr>Diapositiva 14</vt:lpstr>
      <vt:lpstr>Comedor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Antropometría</dc:title>
  <dc:creator>User</dc:creator>
  <cp:lastModifiedBy>User</cp:lastModifiedBy>
  <cp:revision>7</cp:revision>
  <dcterms:created xsi:type="dcterms:W3CDTF">2013-02-01T05:48:45Z</dcterms:created>
  <dcterms:modified xsi:type="dcterms:W3CDTF">2013-02-01T13:26:46Z</dcterms:modified>
</cp:coreProperties>
</file>