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E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AB2B6D-5F46-4C82-A165-8C37264B88BD}" type="datetimeFigureOut">
              <a:rPr lang="es-PE" smtClean="0"/>
              <a:t>07/11/2012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98916E-0B9B-464C-B4D7-FA9C7C10A323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GALERIAS DE ARTE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¿</a:t>
            </a:r>
            <a:r>
              <a:rPr lang="es-PE" dirty="0" smtClean="0"/>
              <a:t>QUE ES?</a:t>
            </a:r>
          </a:p>
          <a:p>
            <a:pPr marL="354013" indent="0">
              <a:buNone/>
            </a:pPr>
            <a:r>
              <a:rPr lang="es-PE" dirty="0" smtClean="0"/>
              <a:t>Una </a:t>
            </a:r>
            <a:r>
              <a:rPr lang="es-PE" b="1" dirty="0"/>
              <a:t>galería de arte</a:t>
            </a:r>
            <a:r>
              <a:rPr lang="es-PE" dirty="0"/>
              <a:t> o </a:t>
            </a:r>
            <a:r>
              <a:rPr lang="es-PE" b="1" dirty="0"/>
              <a:t>museo de arte</a:t>
            </a:r>
            <a:r>
              <a:rPr lang="es-PE" dirty="0"/>
              <a:t> es un espacio para la exhibición y promoción del arte, especialmente del arte </a:t>
            </a:r>
            <a:r>
              <a:rPr lang="es-PE" dirty="0" smtClean="0"/>
              <a:t>visual, </a:t>
            </a:r>
            <a:r>
              <a:rPr lang="es-PE" dirty="0"/>
              <a:t>y principalmente pintura y escultura,</a:t>
            </a:r>
          </a:p>
          <a:p>
            <a:pPr marL="354013" indent="-354013">
              <a:buNone/>
            </a:pPr>
            <a:r>
              <a:rPr lang="es-PE" dirty="0" smtClean="0"/>
              <a:t>    El </a:t>
            </a:r>
            <a:r>
              <a:rPr lang="es-PE" dirty="0"/>
              <a:t>concepto también es usado para designar el </a:t>
            </a:r>
            <a:r>
              <a:rPr lang="es-PE" dirty="0" smtClean="0"/>
              <a:t>      establecimiento </a:t>
            </a:r>
            <a:r>
              <a:rPr lang="es-PE" dirty="0"/>
              <a:t>que además de exhibir y promocionar obras de arte, se dedica a su venta, siendo entonces por lo general un espacio más reducido (equivalente a cualquier otro local comercial) y limitando el periodo de exhibición a un tiempo determinado, pasado el cual se desmonta la "exposición" y se monta una nueva. El oficio y técnica de su gestión se denomina </a:t>
            </a:r>
            <a:r>
              <a:rPr lang="es-PE" b="1" dirty="0" err="1" smtClean="0"/>
              <a:t>galerismo</a:t>
            </a:r>
            <a:r>
              <a:rPr lang="es-PE" dirty="0" smtClean="0"/>
              <a:t>.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9938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 descr="C:\Users\Beatriz Daviran\Pictures\IMG-20121107-WA0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6000792" cy="4500594"/>
          </a:xfrm>
          <a:prstGeom prst="rect">
            <a:avLst/>
          </a:prstGeom>
          <a:noFill/>
        </p:spPr>
      </p:pic>
      <p:pic>
        <p:nvPicPr>
          <p:cNvPr id="5" name="4 Imagen" descr="IMG-20121107-WA0009.jpg"/>
          <p:cNvPicPr>
            <a:picLocks noChangeAspect="1"/>
          </p:cNvPicPr>
          <p:nvPr/>
        </p:nvPicPr>
        <p:blipFill>
          <a:blip r:embed="rId3"/>
          <a:srcRect t="32653"/>
          <a:stretch>
            <a:fillRect/>
          </a:stretch>
        </p:blipFill>
        <p:spPr>
          <a:xfrm>
            <a:off x="3500430" y="2928934"/>
            <a:ext cx="538163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 descr="IMG-20121107-WA00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5555" t="7407"/>
          <a:stretch>
            <a:fillRect/>
          </a:stretch>
        </p:blipFill>
        <p:spPr>
          <a:xfrm>
            <a:off x="285720" y="285728"/>
            <a:ext cx="4857784" cy="3571900"/>
          </a:xfrm>
        </p:spPr>
      </p:pic>
      <p:pic>
        <p:nvPicPr>
          <p:cNvPr id="5" name="4 Imagen" descr="IMG-20121107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643182"/>
            <a:ext cx="5310198" cy="3982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9" name="5 Marcador de contenido" descr="IMG-20121107-WA00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8926" y="428604"/>
            <a:ext cx="5994400" cy="4495800"/>
          </a:xfrm>
        </p:spPr>
      </p:pic>
      <p:pic>
        <p:nvPicPr>
          <p:cNvPr id="11" name="Picture 4" descr="C:\Users\Beatriz Daviran\Pictures\IMG-20121107-WA0003.jpg"/>
          <p:cNvPicPr>
            <a:picLocks noChangeAspect="1" noChangeArrowheads="1"/>
          </p:cNvPicPr>
          <p:nvPr/>
        </p:nvPicPr>
        <p:blipFill>
          <a:blip r:embed="rId3"/>
          <a:srcRect t="42927"/>
          <a:stretch>
            <a:fillRect/>
          </a:stretch>
        </p:blipFill>
        <p:spPr bwMode="auto">
          <a:xfrm>
            <a:off x="3143240" y="642918"/>
            <a:ext cx="5715040" cy="3571900"/>
          </a:xfrm>
          <a:prstGeom prst="rect">
            <a:avLst/>
          </a:prstGeom>
          <a:noFill/>
        </p:spPr>
      </p:pic>
      <p:pic>
        <p:nvPicPr>
          <p:cNvPr id="12" name="11 Imagen" descr="IMG-20121107-WA0014.jpg"/>
          <p:cNvPicPr>
            <a:picLocks noChangeAspect="1"/>
          </p:cNvPicPr>
          <p:nvPr/>
        </p:nvPicPr>
        <p:blipFill>
          <a:blip r:embed="rId4"/>
          <a:srcRect l="45938" t="8750" b="12500"/>
          <a:stretch>
            <a:fillRect/>
          </a:stretch>
        </p:blipFill>
        <p:spPr>
          <a:xfrm>
            <a:off x="285720" y="2000240"/>
            <a:ext cx="4119538" cy="4500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21107-WA00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8926" y="214290"/>
            <a:ext cx="5994400" cy="4495800"/>
          </a:xfrm>
        </p:spPr>
      </p:pic>
      <p:pic>
        <p:nvPicPr>
          <p:cNvPr id="4098" name="Picture 2" descr="C:\Users\Beatriz Daviran\Pictures\IMG-20121107-WA0009.jpg"/>
          <p:cNvPicPr>
            <a:picLocks noChangeAspect="1" noChangeArrowheads="1"/>
          </p:cNvPicPr>
          <p:nvPr/>
        </p:nvPicPr>
        <p:blipFill>
          <a:blip r:embed="rId3"/>
          <a:srcRect t="7111" r="34667"/>
          <a:stretch>
            <a:fillRect/>
          </a:stretch>
        </p:blipFill>
        <p:spPr bwMode="auto">
          <a:xfrm>
            <a:off x="285720" y="1928802"/>
            <a:ext cx="4357718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</a:t>
            </a:r>
            <a:endParaRPr lang="es-PE" dirty="0"/>
          </a:p>
        </p:txBody>
      </p:sp>
      <p:pic>
        <p:nvPicPr>
          <p:cNvPr id="5123" name="Picture 3" descr="C:\Users\Beatriz Daviran\Pictures\IMG-20121107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6572296" cy="4929222"/>
          </a:xfrm>
          <a:prstGeom prst="rect">
            <a:avLst/>
          </a:prstGeom>
          <a:noFill/>
        </p:spPr>
      </p:pic>
      <p:pic>
        <p:nvPicPr>
          <p:cNvPr id="7" name="Picture 2" descr="C:\Users\Beatriz Daviran\Pictures\IMG-20121107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5572164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146" name="Picture 2" descr="C:\Users\Beatriz Daviran\Pictures\IMG-20121107-WA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5994400" cy="4495800"/>
          </a:xfrm>
          <a:prstGeom prst="rect">
            <a:avLst/>
          </a:prstGeom>
          <a:noFill/>
        </p:spPr>
      </p:pic>
      <p:pic>
        <p:nvPicPr>
          <p:cNvPr id="6147" name="Picture 3" descr="C:\Users\Beatriz Daviran\Pictures\IMG-20121107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5381636" cy="403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" name="Picture 2" descr="C:\Users\Beatriz Daviran\Pictures\IMG-20121107-WA0005.jpg"/>
          <p:cNvPicPr>
            <a:picLocks noChangeAspect="1" noChangeArrowheads="1"/>
          </p:cNvPicPr>
          <p:nvPr/>
        </p:nvPicPr>
        <p:blipFill>
          <a:blip r:embed="rId2"/>
          <a:srcRect t="38136" r="25399"/>
          <a:stretch>
            <a:fillRect/>
          </a:stretch>
        </p:blipFill>
        <p:spPr bwMode="auto">
          <a:xfrm>
            <a:off x="285720" y="285728"/>
            <a:ext cx="5857916" cy="3643338"/>
          </a:xfrm>
          <a:prstGeom prst="rect">
            <a:avLst/>
          </a:prstGeom>
          <a:noFill/>
        </p:spPr>
      </p:pic>
      <p:pic>
        <p:nvPicPr>
          <p:cNvPr id="8" name="Picture 3" descr="C:\Users\Beatriz Daviran\Pictures\IMG-20121107-WA0006.jpg"/>
          <p:cNvPicPr>
            <a:picLocks noChangeAspect="1" noChangeArrowheads="1"/>
          </p:cNvPicPr>
          <p:nvPr/>
        </p:nvPicPr>
        <p:blipFill>
          <a:blip r:embed="rId3"/>
          <a:srcRect t="9677"/>
          <a:stretch>
            <a:fillRect/>
          </a:stretch>
        </p:blipFill>
        <p:spPr bwMode="auto">
          <a:xfrm>
            <a:off x="3000364" y="2357430"/>
            <a:ext cx="5905515" cy="400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8195" name="Picture 3" descr="C:\Users\Beatriz Daviran\Pictures\IMG-20121107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5310198" cy="3982649"/>
          </a:xfrm>
          <a:prstGeom prst="rect">
            <a:avLst/>
          </a:prstGeom>
          <a:noFill/>
        </p:spPr>
      </p:pic>
      <p:pic>
        <p:nvPicPr>
          <p:cNvPr id="6" name="Picture 2" descr="C:\Users\Beatriz Daviran\Pictures\IMG-20121107-WA0007.jpg"/>
          <p:cNvPicPr>
            <a:picLocks noChangeAspect="1" noChangeArrowheads="1"/>
          </p:cNvPicPr>
          <p:nvPr/>
        </p:nvPicPr>
        <p:blipFill>
          <a:blip r:embed="rId3"/>
          <a:srcRect t="16250" r="29687"/>
          <a:stretch>
            <a:fillRect/>
          </a:stretch>
        </p:blipFill>
        <p:spPr bwMode="auto">
          <a:xfrm>
            <a:off x="3500430" y="1643050"/>
            <a:ext cx="5357850" cy="478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9218" name="Picture 2" descr="C:\Users\Beatriz Daviran\Pictures\IMG-20121107-WA0009.jpg"/>
          <p:cNvPicPr>
            <a:picLocks noChangeAspect="1" noChangeArrowheads="1"/>
          </p:cNvPicPr>
          <p:nvPr/>
        </p:nvPicPr>
        <p:blipFill>
          <a:blip r:embed="rId2"/>
          <a:srcRect l="9959"/>
          <a:stretch>
            <a:fillRect/>
          </a:stretch>
        </p:blipFill>
        <p:spPr bwMode="auto">
          <a:xfrm>
            <a:off x="500034" y="214290"/>
            <a:ext cx="5167322" cy="4304120"/>
          </a:xfrm>
          <a:prstGeom prst="rect">
            <a:avLst/>
          </a:prstGeom>
          <a:noFill/>
        </p:spPr>
      </p:pic>
      <p:pic>
        <p:nvPicPr>
          <p:cNvPr id="9219" name="Picture 3" descr="C:\Users\Beatriz Daviran\Pictures\IMG-20121107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5572164" cy="417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43" name="Picture 3" descr="C:\Users\Beatriz Daviran\Pictures\IMG-20121107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00240"/>
            <a:ext cx="5715013" cy="4286260"/>
          </a:xfrm>
          <a:prstGeom prst="rect">
            <a:avLst/>
          </a:prstGeom>
          <a:noFill/>
        </p:spPr>
      </p:pic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Picture 2" descr="C:\Users\Beatriz Daviran\Pictures\IMG-20121107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28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 smtClean="0"/>
              <a:t>¿QUE AREAS O ESPACIOS TIENE?</a:t>
            </a:r>
          </a:p>
          <a:p>
            <a:pPr marL="354013" indent="0">
              <a:buNone/>
            </a:pPr>
            <a:r>
              <a:rPr lang="es-PE" dirty="0"/>
              <a:t>-sala(s) de </a:t>
            </a:r>
            <a:r>
              <a:rPr lang="es-PE" dirty="0" smtClean="0"/>
              <a:t>exposición(es</a:t>
            </a:r>
            <a:r>
              <a:rPr lang="es-PE" dirty="0"/>
              <a:t>)</a:t>
            </a:r>
            <a:br>
              <a:rPr lang="es-PE" dirty="0"/>
            </a:br>
            <a:r>
              <a:rPr lang="es-PE" dirty="0"/>
              <a:t>-bodega(s) con condiciones adecuadas para la obra que se guardara y de ser posible caja fuerte</a:t>
            </a:r>
            <a:br>
              <a:rPr lang="es-PE" dirty="0"/>
            </a:br>
            <a:r>
              <a:rPr lang="es-PE" dirty="0"/>
              <a:t>-taller de mantenimiento y </a:t>
            </a:r>
            <a:r>
              <a:rPr lang="es-PE" dirty="0" smtClean="0"/>
              <a:t>restauración</a:t>
            </a:r>
            <a:r>
              <a:rPr lang="es-PE" dirty="0"/>
              <a:t/>
            </a:r>
            <a:br>
              <a:rPr lang="es-PE" dirty="0"/>
            </a:br>
            <a:r>
              <a:rPr lang="es-PE" dirty="0"/>
              <a:t>-baños</a:t>
            </a:r>
            <a:br>
              <a:rPr lang="es-PE" dirty="0"/>
            </a:br>
            <a:r>
              <a:rPr lang="es-PE" dirty="0"/>
              <a:t>-oficinas administrativas </a:t>
            </a:r>
            <a:br>
              <a:rPr lang="es-PE" dirty="0"/>
            </a:br>
            <a:r>
              <a:rPr lang="es-PE" dirty="0"/>
              <a:t>-bodega de intendencia </a:t>
            </a:r>
            <a:br>
              <a:rPr lang="es-PE" dirty="0"/>
            </a:br>
            <a:r>
              <a:rPr lang="es-PE" dirty="0"/>
              <a:t>-recibidor o </a:t>
            </a:r>
            <a:r>
              <a:rPr lang="es-PE" dirty="0" err="1"/>
              <a:t>loby</a:t>
            </a:r>
            <a:r>
              <a:rPr lang="es-PE" dirty="0"/>
              <a:t/>
            </a:r>
            <a:br>
              <a:rPr lang="es-PE" dirty="0"/>
            </a:br>
            <a:r>
              <a:rPr lang="es-PE" dirty="0"/>
              <a:t>-sala de </a:t>
            </a:r>
            <a:r>
              <a:rPr lang="es-PE" dirty="0" smtClean="0"/>
              <a:t>conferencias</a:t>
            </a:r>
            <a:r>
              <a:rPr lang="es-PE" dirty="0"/>
              <a:t/>
            </a:r>
            <a:br>
              <a:rPr lang="es-PE" dirty="0"/>
            </a:br>
            <a:r>
              <a:rPr lang="es-PE" dirty="0"/>
              <a:t>-</a:t>
            </a:r>
            <a:r>
              <a:rPr lang="es-PE" dirty="0" err="1" smtClean="0"/>
              <a:t>cafeteria</a:t>
            </a:r>
            <a:r>
              <a:rPr lang="es-PE" dirty="0"/>
              <a:t/>
            </a:r>
            <a:br>
              <a:rPr lang="es-PE" dirty="0"/>
            </a:br>
            <a:r>
              <a:rPr lang="es-PE" dirty="0"/>
              <a:t>-biblioteca, hemeroteca y archivo general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96176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1267" name="Picture 3" descr="C:\Users\Beatriz Daviran\Pictures\IMG-20121107-WA0015.jpg"/>
          <p:cNvPicPr>
            <a:picLocks noChangeAspect="1" noChangeArrowheads="1"/>
          </p:cNvPicPr>
          <p:nvPr/>
        </p:nvPicPr>
        <p:blipFill>
          <a:blip r:embed="rId2"/>
          <a:srcRect l="15000" t="51250" r="16562"/>
          <a:stretch>
            <a:fillRect/>
          </a:stretch>
        </p:blipFill>
        <p:spPr bwMode="auto">
          <a:xfrm>
            <a:off x="571472" y="3714752"/>
            <a:ext cx="5214974" cy="2786062"/>
          </a:xfrm>
          <a:prstGeom prst="rect">
            <a:avLst/>
          </a:prstGeom>
          <a:noFill/>
        </p:spPr>
      </p:pic>
      <p:pic>
        <p:nvPicPr>
          <p:cNvPr id="6" name="Picture 2" descr="C:\Users\Beatriz Daviran\Pictures\IMG-20121107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14356"/>
            <a:ext cx="5381636" cy="403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290" name="Picture 2" descr="C:\Users\Beatriz Daviran\Pictures\IMG-20121107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5524512" cy="4143384"/>
          </a:xfrm>
          <a:prstGeom prst="rect">
            <a:avLst/>
          </a:prstGeom>
          <a:noFill/>
        </p:spPr>
      </p:pic>
      <p:pic>
        <p:nvPicPr>
          <p:cNvPr id="12291" name="Picture 3" descr="C:\Users\Beatriz Daviran\Pictures\IMG-20121107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5719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3314" name="Picture 2" descr="C:\Users\Beatriz Daviran\Pictures\IMG-20121107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86058"/>
            <a:ext cx="5048258" cy="3786194"/>
          </a:xfrm>
          <a:prstGeom prst="rect">
            <a:avLst/>
          </a:prstGeom>
          <a:noFill/>
        </p:spPr>
      </p:pic>
      <p:pic>
        <p:nvPicPr>
          <p:cNvPr id="13315" name="Picture 3" descr="C:\Users\Beatriz Daviran\Pictures\IMG-20121107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4953008" cy="371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4338" name="Picture 2" descr="C:\Users\Beatriz Daviran\Pictures\IMG-20121107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5810264" cy="4357698"/>
          </a:xfrm>
          <a:prstGeom prst="rect">
            <a:avLst/>
          </a:prstGeom>
          <a:noFill/>
        </p:spPr>
      </p:pic>
      <p:pic>
        <p:nvPicPr>
          <p:cNvPr id="14339" name="Picture 3" descr="C:\Users\Beatriz Daviran\Pictures\IMG-20121107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496"/>
            <a:ext cx="5048259" cy="378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8" name="Picture 2" descr="C:\Users\Beatriz Daviran\Pictures\IMG-20121107-WA0021.jpg"/>
          <p:cNvPicPr>
            <a:picLocks noChangeAspect="1" noChangeArrowheads="1"/>
          </p:cNvPicPr>
          <p:nvPr/>
        </p:nvPicPr>
        <p:blipFill>
          <a:blip r:embed="rId2"/>
          <a:srcRect l="19021" r="6988" b="8969"/>
          <a:stretch>
            <a:fillRect/>
          </a:stretch>
        </p:blipFill>
        <p:spPr bwMode="auto">
          <a:xfrm>
            <a:off x="4143372" y="357166"/>
            <a:ext cx="4459426" cy="4114816"/>
          </a:xfrm>
          <a:prstGeom prst="rect">
            <a:avLst/>
          </a:prstGeom>
          <a:noFill/>
        </p:spPr>
      </p:pic>
      <p:pic>
        <p:nvPicPr>
          <p:cNvPr id="9" name="Picture 2" descr="C:\Users\Beatriz Daviran\Pictures\IMG-20121107-WA0021.jpg"/>
          <p:cNvPicPr>
            <a:picLocks noChangeAspect="1" noChangeArrowheads="1"/>
          </p:cNvPicPr>
          <p:nvPr/>
        </p:nvPicPr>
        <p:blipFill>
          <a:blip r:embed="rId2"/>
          <a:srcRect l="19021" t="58475" r="43049" b="9917"/>
          <a:stretch>
            <a:fillRect/>
          </a:stretch>
        </p:blipFill>
        <p:spPr bwMode="auto">
          <a:xfrm>
            <a:off x="714348" y="3357562"/>
            <a:ext cx="328614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215370" cy="1714512"/>
          </a:xfrm>
        </p:spPr>
        <p:txBody>
          <a:bodyPr>
            <a:noAutofit/>
          </a:bodyPr>
          <a:lstStyle/>
          <a:p>
            <a:r>
              <a:rPr lang="es-PE" sz="6000" dirty="0" smtClean="0"/>
              <a:t>CENTROS CULTURALES </a:t>
            </a:r>
            <a:br>
              <a:rPr lang="es-PE" sz="6000" dirty="0" smtClean="0"/>
            </a:br>
            <a:r>
              <a:rPr lang="es-PE" sz="6000" dirty="0" smtClean="0"/>
              <a:t>DE LIMA</a:t>
            </a:r>
            <a:endParaRPr lang="es-PE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LOURDES DAVIRAN OSORES</a:t>
            </a:r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3286116" y="3357562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CENTRO CULTURAL BRITANICO</a:t>
            </a:r>
          </a:p>
          <a:p>
            <a:r>
              <a:rPr lang="es-PE" sz="2400" dirty="0" smtClean="0"/>
              <a:t>CENTRO CULTURAL DEL ICPNA</a:t>
            </a:r>
          </a:p>
          <a:p>
            <a:r>
              <a:rPr lang="es-PE" sz="2400" dirty="0" smtClean="0"/>
              <a:t>CENTRO CULTURAL ALIANZA FRANCESA</a:t>
            </a:r>
          </a:p>
          <a:p>
            <a:r>
              <a:rPr lang="es-PE" sz="2400" dirty="0" smtClean="0"/>
              <a:t>CENTRO CULTURAL CCORI WASI</a:t>
            </a:r>
            <a:endParaRPr lang="es-P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CENTRO CULTURAL BRITANICO</a:t>
            </a:r>
            <a:endParaRPr lang="es-PE" dirty="0"/>
          </a:p>
        </p:txBody>
      </p:sp>
      <p:pic>
        <p:nvPicPr>
          <p:cNvPr id="4" name="3 Marcador de contenido" descr="IMG-20121107-WA0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1253"/>
          <a:stretch>
            <a:fillRect/>
          </a:stretch>
        </p:blipFill>
        <p:spPr>
          <a:xfrm>
            <a:off x="857224" y="1785926"/>
            <a:ext cx="5072098" cy="2995602"/>
          </a:xfrm>
        </p:spPr>
      </p:pic>
      <p:pic>
        <p:nvPicPr>
          <p:cNvPr id="9" name="8 Imagen" descr="IMG-20121107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143248"/>
            <a:ext cx="4429156" cy="33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CENTRO CULTURAL DEL ICPNA </a:t>
            </a:r>
            <a:endParaRPr lang="es-PE" dirty="0"/>
          </a:p>
        </p:txBody>
      </p:sp>
      <p:pic>
        <p:nvPicPr>
          <p:cNvPr id="12" name="11 Imagen" descr="IMG-20121107-WA0007.jpg"/>
          <p:cNvPicPr>
            <a:picLocks noChangeAspect="1"/>
          </p:cNvPicPr>
          <p:nvPr/>
        </p:nvPicPr>
        <p:blipFill>
          <a:blip r:embed="rId2"/>
          <a:srcRect t="12223" r="20937" b="17500"/>
          <a:stretch>
            <a:fillRect/>
          </a:stretch>
        </p:blipFill>
        <p:spPr>
          <a:xfrm>
            <a:off x="428596" y="1643050"/>
            <a:ext cx="4714908" cy="3143251"/>
          </a:xfrm>
          <a:prstGeom prst="rect">
            <a:avLst/>
          </a:prstGeom>
        </p:spPr>
      </p:pic>
      <p:pic>
        <p:nvPicPr>
          <p:cNvPr id="14" name="7 Marcador de contenido" descr="IMG-20121107-WA000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13109" r="15386" b="34851"/>
          <a:stretch>
            <a:fillRect/>
          </a:stretch>
        </p:blipFill>
        <p:spPr>
          <a:xfrm>
            <a:off x="3857620" y="3143248"/>
            <a:ext cx="5072098" cy="3465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CENTRO CULTURAL ALIANZA FRANCESA</a:t>
            </a:r>
            <a:endParaRPr lang="es-PE" dirty="0"/>
          </a:p>
        </p:txBody>
      </p:sp>
      <p:pic>
        <p:nvPicPr>
          <p:cNvPr id="4" name="3 Marcador de contenido" descr="IMG-20121107-WA000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11440" b="15783"/>
          <a:stretch>
            <a:fillRect/>
          </a:stretch>
        </p:blipFill>
        <p:spPr>
          <a:xfrm>
            <a:off x="500034" y="1571612"/>
            <a:ext cx="5308617" cy="3786214"/>
          </a:xfrm>
        </p:spPr>
      </p:pic>
      <p:pic>
        <p:nvPicPr>
          <p:cNvPr id="5" name="4 Imagen" descr="IMG-20121107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143248"/>
            <a:ext cx="4310066" cy="323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CENTRO CULTURAL CCORI WASI</a:t>
            </a:r>
            <a:endParaRPr lang="es-PE" dirty="0"/>
          </a:p>
        </p:txBody>
      </p:sp>
      <p:pic>
        <p:nvPicPr>
          <p:cNvPr id="5" name="4 Imagen" descr="IMG-20121107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286253" cy="3214690"/>
          </a:xfrm>
          <a:prstGeom prst="rect">
            <a:avLst/>
          </a:prstGeom>
        </p:spPr>
      </p:pic>
      <p:pic>
        <p:nvPicPr>
          <p:cNvPr id="7" name="3 Marcador de contenido" descr="IMG-20121107-WA0005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b="25953"/>
          <a:stretch>
            <a:fillRect/>
          </a:stretch>
        </p:blipFill>
        <p:spPr>
          <a:xfrm>
            <a:off x="714348" y="1643050"/>
            <a:ext cx="45536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SALAS DE ARTE</a:t>
            </a:r>
            <a:endParaRPr lang="es-PE" dirty="0"/>
          </a:p>
        </p:txBody>
      </p:sp>
      <p:pic>
        <p:nvPicPr>
          <p:cNvPr id="16" name="15 Marcador de contenido" descr="IMG-20121107-WA00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4643470" cy="3482603"/>
          </a:xfrm>
        </p:spPr>
      </p:pic>
      <p:pic>
        <p:nvPicPr>
          <p:cNvPr id="19" name="18 Imagen" descr="IMG-20121107-WA0003.jpg"/>
          <p:cNvPicPr>
            <a:picLocks noChangeAspect="1"/>
          </p:cNvPicPr>
          <p:nvPr/>
        </p:nvPicPr>
        <p:blipFill>
          <a:blip r:embed="rId3"/>
          <a:srcRect t="31250"/>
          <a:stretch>
            <a:fillRect/>
          </a:stretch>
        </p:blipFill>
        <p:spPr>
          <a:xfrm>
            <a:off x="3786182" y="3929066"/>
            <a:ext cx="5126189" cy="264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026" name="Picture 2" descr="C:\Users\Beatriz Daviran\Pictures\IMG-20121107-WA0008.jpg"/>
          <p:cNvPicPr>
            <a:picLocks noChangeAspect="1" noChangeArrowheads="1"/>
          </p:cNvPicPr>
          <p:nvPr/>
        </p:nvPicPr>
        <p:blipFill>
          <a:blip r:embed="rId2"/>
          <a:srcRect t="1786" r="8035"/>
          <a:stretch>
            <a:fillRect/>
          </a:stretch>
        </p:blipFill>
        <p:spPr bwMode="auto">
          <a:xfrm>
            <a:off x="3809989" y="2714620"/>
            <a:ext cx="4905415" cy="3929070"/>
          </a:xfrm>
          <a:prstGeom prst="rect">
            <a:avLst/>
          </a:prstGeom>
          <a:noFill/>
        </p:spPr>
      </p:pic>
      <p:pic>
        <p:nvPicPr>
          <p:cNvPr id="1027" name="Picture 3" descr="C:\Users\Beatriz Daviran\Pictures\IMG-20121107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5334011" cy="400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</TotalTime>
  <Words>169</Words>
  <Application>Microsoft Office PowerPoint</Application>
  <PresentationFormat>Presentación en pantalla (4:3)</PresentationFormat>
  <Paragraphs>18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Intermedio</vt:lpstr>
      <vt:lpstr>GALERIAS DE ARTE</vt:lpstr>
      <vt:lpstr>Presentación de PowerPoint</vt:lpstr>
      <vt:lpstr>CENTROS CULTURALES  DE LIMA</vt:lpstr>
      <vt:lpstr>CENTRO CULTURAL BRITANICO</vt:lpstr>
      <vt:lpstr>CENTRO CULTURAL DEL ICPNA </vt:lpstr>
      <vt:lpstr>CENTRO CULTURAL ALIANZA FRANCESA</vt:lpstr>
      <vt:lpstr>CENTRO CULTURAL CCORI WASI</vt:lpstr>
      <vt:lpstr>SALAS DE ARTE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www.intercambiosvirtuales.org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 Daviran</dc:creator>
  <cp:lastModifiedBy>Alumno</cp:lastModifiedBy>
  <cp:revision>17</cp:revision>
  <dcterms:created xsi:type="dcterms:W3CDTF">2012-11-07T15:15:55Z</dcterms:created>
  <dcterms:modified xsi:type="dcterms:W3CDTF">2012-11-07T20:23:50Z</dcterms:modified>
</cp:coreProperties>
</file>