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P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9900"/>
    <a:srgbClr val="FF3300"/>
    <a:srgbClr val="993300"/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3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9DF30-A230-4772-9C8C-CE4419437F90}" type="datetimeFigureOut">
              <a:rPr lang="es-PE"/>
              <a:pPr>
                <a:defRPr/>
              </a:pPr>
              <a:t>31/01/2013</a:t>
            </a:fld>
            <a:endParaRPr lang="es-PE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5F6F9-A140-42E4-ABA2-7217B4BB1D77}" type="slidenum">
              <a:rPr lang="es-PE"/>
              <a:pPr>
                <a:defRPr/>
              </a:pPr>
              <a:t>‹Nº›</a:t>
            </a:fld>
            <a:endParaRPr lang="es-P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5F2766-2777-4E7F-9A6B-F200859A8E38}" type="datetimeFigureOut">
              <a:rPr lang="es-PE"/>
              <a:pPr>
                <a:defRPr/>
              </a:pPr>
              <a:t>31/01/2013</a:t>
            </a:fld>
            <a:endParaRPr lang="es-PE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C46E7-CFF3-4EC3-A4F8-125C81A2B442}" type="slidenum">
              <a:rPr lang="es-PE"/>
              <a:pPr>
                <a:defRPr/>
              </a:pPr>
              <a:t>‹Nº›</a:t>
            </a:fld>
            <a:endParaRPr lang="es-P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0FFB56-34C1-4912-8959-2A100963577B}" type="datetimeFigureOut">
              <a:rPr lang="es-PE"/>
              <a:pPr>
                <a:defRPr/>
              </a:pPr>
              <a:t>31/01/2013</a:t>
            </a:fld>
            <a:endParaRPr lang="es-PE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01731-39B2-4EE3-A5A0-DE4B81EB8B85}" type="slidenum">
              <a:rPr lang="es-PE"/>
              <a:pPr>
                <a:defRPr/>
              </a:pPr>
              <a:t>‹Nº›</a:t>
            </a:fld>
            <a:endParaRPr lang="es-P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7E0D0-1D7E-4E22-80F0-4649086C8B71}" type="datetimeFigureOut">
              <a:rPr lang="es-PE"/>
              <a:pPr>
                <a:defRPr/>
              </a:pPr>
              <a:t>31/01/2013</a:t>
            </a:fld>
            <a:endParaRPr lang="es-PE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940F8-CA86-4069-A3E2-FA6893225B28}" type="slidenum">
              <a:rPr lang="es-PE"/>
              <a:pPr>
                <a:defRPr/>
              </a:pPr>
              <a:t>‹Nº›</a:t>
            </a:fld>
            <a:endParaRPr lang="es-P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8DF752-B8D0-4B9C-9474-5792CCEFAD4B}" type="datetimeFigureOut">
              <a:rPr lang="es-PE"/>
              <a:pPr>
                <a:defRPr/>
              </a:pPr>
              <a:t>31/01/2013</a:t>
            </a:fld>
            <a:endParaRPr lang="es-PE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3EEAD-477F-462A-AD7D-C0AAF41B5949}" type="slidenum">
              <a:rPr lang="es-PE"/>
              <a:pPr>
                <a:defRPr/>
              </a:pPr>
              <a:t>‹Nº›</a:t>
            </a:fld>
            <a:endParaRPr lang="es-P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33D54-4A7F-4DCC-B218-4833342F2530}" type="datetimeFigureOut">
              <a:rPr lang="es-PE"/>
              <a:pPr>
                <a:defRPr/>
              </a:pPr>
              <a:t>31/01/2013</a:t>
            </a:fld>
            <a:endParaRPr lang="es-PE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E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3147C-6114-4770-82AE-3B9B47D8C6CF}" type="slidenum">
              <a:rPr lang="es-PE"/>
              <a:pPr>
                <a:defRPr/>
              </a:pPr>
              <a:t>‹Nº›</a:t>
            </a:fld>
            <a:endParaRPr lang="es-P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1150B-0ECD-40BD-A694-97C5CCF67436}" type="datetimeFigureOut">
              <a:rPr lang="es-PE"/>
              <a:pPr>
                <a:defRPr/>
              </a:pPr>
              <a:t>31/01/2013</a:t>
            </a:fld>
            <a:endParaRPr lang="es-PE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E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BDE14-116E-41BB-878E-00C84853AC42}" type="slidenum">
              <a:rPr lang="es-PE"/>
              <a:pPr>
                <a:defRPr/>
              </a:pPr>
              <a:t>‹Nº›</a:t>
            </a:fld>
            <a:endParaRPr lang="es-P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F2886-96E5-478E-B053-B389C34DF45E}" type="datetimeFigureOut">
              <a:rPr lang="es-PE"/>
              <a:pPr>
                <a:defRPr/>
              </a:pPr>
              <a:t>31/01/2013</a:t>
            </a:fld>
            <a:endParaRPr lang="es-PE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E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4B1C3-365D-4AF7-9117-59800CE75C95}" type="slidenum">
              <a:rPr lang="es-PE"/>
              <a:pPr>
                <a:defRPr/>
              </a:pPr>
              <a:t>‹Nº›</a:t>
            </a:fld>
            <a:endParaRPr lang="es-P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2ACF5-DF29-4432-9940-61A912D110B2}" type="datetimeFigureOut">
              <a:rPr lang="es-PE"/>
              <a:pPr>
                <a:defRPr/>
              </a:pPr>
              <a:t>31/01/2013</a:t>
            </a:fld>
            <a:endParaRPr lang="es-PE" dirty="0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E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9EAE4-86B9-4580-A081-3F65AC6B2A37}" type="slidenum">
              <a:rPr lang="es-PE"/>
              <a:pPr>
                <a:defRPr/>
              </a:pPr>
              <a:t>‹Nº›</a:t>
            </a:fld>
            <a:endParaRPr lang="es-P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2C09B3-E10F-458A-BA32-01E2A3E1ED01}" type="datetimeFigureOut">
              <a:rPr lang="es-PE"/>
              <a:pPr>
                <a:defRPr/>
              </a:pPr>
              <a:t>31/01/2013</a:t>
            </a:fld>
            <a:endParaRPr lang="es-PE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E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DCC55-7A0A-4B7E-A86B-767342661827}" type="slidenum">
              <a:rPr lang="es-PE"/>
              <a:pPr>
                <a:defRPr/>
              </a:pPr>
              <a:t>‹Nº›</a:t>
            </a:fld>
            <a:endParaRPr lang="es-P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PE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67532-2D25-49CB-AD0E-3B3D5B1D4565}" type="datetimeFigureOut">
              <a:rPr lang="es-PE"/>
              <a:pPr>
                <a:defRPr/>
              </a:pPr>
              <a:t>31/01/2013</a:t>
            </a:fld>
            <a:endParaRPr lang="es-PE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E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06D47-A0E3-4EA7-AD82-B924428A5913}" type="slidenum">
              <a:rPr lang="es-PE"/>
              <a:pPr>
                <a:defRPr/>
              </a:pPr>
              <a:t>‹Nº›</a:t>
            </a:fld>
            <a:endParaRPr lang="es-P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PE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E8908F1-E2F2-45FC-8DF2-E2368CFECC90}" type="datetimeFigureOut">
              <a:rPr lang="es-PE"/>
              <a:pPr>
                <a:defRPr/>
              </a:pPr>
              <a:t>31/01/2013</a:t>
            </a:fld>
            <a:endParaRPr lang="es-PE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3D9212F-6B83-4652-81BA-BCE3FD15FFA5}" type="slidenum">
              <a:rPr lang="es-PE"/>
              <a:pPr>
                <a:defRPr/>
              </a:pPr>
              <a:t>‹Nº›</a:t>
            </a:fld>
            <a:endParaRPr lang="es-P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4" r:id="rId2"/>
    <p:sldLayoutId id="2147483693" r:id="rId3"/>
    <p:sldLayoutId id="2147483692" r:id="rId4"/>
    <p:sldLayoutId id="2147483691" r:id="rId5"/>
    <p:sldLayoutId id="2147483690" r:id="rId6"/>
    <p:sldLayoutId id="2147483689" r:id="rId7"/>
    <p:sldLayoutId id="2147483688" r:id="rId8"/>
    <p:sldLayoutId id="2147483687" r:id="rId9"/>
    <p:sldLayoutId id="2147483686" r:id="rId10"/>
    <p:sldLayoutId id="214748368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288" y="260350"/>
            <a:ext cx="8424862" cy="2952750"/>
          </a:xfrm>
          <a:solidFill>
            <a:schemeClr val="bg1"/>
          </a:solidFill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PE" sz="5300" b="1" dirty="0" smtClean="0">
                <a:solidFill>
                  <a:schemeClr val="accent6">
                    <a:lumMod val="50000"/>
                  </a:schemeClr>
                </a:solidFill>
              </a:rPr>
              <a:t>VIVIENDAS PARA PERSONAS CON NECESIDADES ESPECIALES</a:t>
            </a:r>
            <a:r>
              <a:rPr lang="es-PE" dirty="0" smtClean="0"/>
              <a:t/>
            </a:r>
            <a:br>
              <a:rPr lang="es-PE" dirty="0" smtClean="0"/>
            </a:br>
            <a:r>
              <a:rPr lang="es-PE" dirty="0" smtClean="0"/>
              <a:t/>
            </a:r>
            <a:br>
              <a:rPr lang="es-PE" dirty="0" smtClean="0"/>
            </a:br>
            <a:endParaRPr lang="es-PE" dirty="0"/>
          </a:p>
        </p:txBody>
      </p:sp>
      <p:pic>
        <p:nvPicPr>
          <p:cNvPr id="13316" name="Picture 4" descr="discapacitados_cas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6013" y="2133600"/>
            <a:ext cx="6696075" cy="43640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913"/>
            <a:ext cx="8229600" cy="6408737"/>
          </a:xfrm>
        </p:spPr>
        <p:txBody>
          <a:bodyPr>
            <a:normAutofit/>
          </a:bodyPr>
          <a:lstStyle/>
          <a:p>
            <a:pPr marL="0" indent="0">
              <a:buFont typeface="Arial" charset="0"/>
              <a:buNone/>
            </a:pPr>
            <a:r>
              <a:rPr lang="es-PE" sz="2800" smtClean="0">
                <a:solidFill>
                  <a:srgbClr val="984807"/>
                </a:solidFill>
              </a:rPr>
              <a:t>Los espacios en una vivienda para personas con necesidades especiales, deben tener como característica principal ser funcionales, para que la persona se sea totalmente independiente en su propia casa y pueda desarrollar sus actividades cotidianas como cualquier persona, sin tener que pedir ayuda.</a:t>
            </a:r>
          </a:p>
          <a:p>
            <a:pPr marL="0" indent="0">
              <a:buFont typeface="Arial" charset="0"/>
              <a:buNone/>
            </a:pPr>
            <a:endParaRPr lang="es-PE" smtClean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79613" y="3141663"/>
            <a:ext cx="4679950" cy="351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850" y="260350"/>
            <a:ext cx="8435975" cy="1322388"/>
          </a:xfrm>
        </p:spPr>
        <p:txBody>
          <a:bodyPr>
            <a:normAutofit/>
          </a:bodyPr>
          <a:lstStyle/>
          <a:p>
            <a:r>
              <a:rPr lang="es-PE" b="1" u="sng" smtClean="0">
                <a:solidFill>
                  <a:srgbClr val="E46C0A"/>
                </a:solidFill>
              </a:rPr>
              <a:t>Entradas principales y secundarias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684213" y="1484313"/>
            <a:ext cx="7704137" cy="5005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s-ES" sz="2800">
                <a:solidFill>
                  <a:srgbClr val="993300"/>
                </a:solidFill>
                <a:latin typeface="Calibri" pitchFamily="34" charset="0"/>
              </a:rPr>
              <a:t> Las puertas de acceso principal y secundario tienen que tener como mínimo 1.00 metros de ancho.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" sz="2800">
                <a:solidFill>
                  <a:srgbClr val="993300"/>
                </a:solidFill>
                <a:latin typeface="Calibri" pitchFamily="34" charset="0"/>
              </a:rPr>
              <a:t> Las cerraduras de las puertas tienen que ser tipo manija.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" sz="2800">
                <a:solidFill>
                  <a:srgbClr val="993300"/>
                </a:solidFill>
                <a:latin typeface="Calibri" pitchFamily="34" charset="0"/>
              </a:rPr>
              <a:t> Los timbres o interruptores deben de estar a 1.20 metros de alto.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" sz="2800">
                <a:solidFill>
                  <a:srgbClr val="993300"/>
                </a:solidFill>
                <a:latin typeface="Calibri" pitchFamily="34" charset="0"/>
              </a:rPr>
              <a:t> Las entradas deben tener un espacio de 1.53 x 1.53 porque algunos aparatos ortopedicos no retroceden.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 descr="figure-2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908050"/>
            <a:ext cx="7993063" cy="5137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395288" y="404813"/>
            <a:ext cx="8353425" cy="244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>
                <a:solidFill>
                  <a:srgbClr val="993300"/>
                </a:solidFill>
                <a:latin typeface="Calibri" pitchFamily="34" charset="0"/>
              </a:rPr>
              <a:t>La mayoría de viviendas para personas en sillas de ruedas, tienen que tener rampas o elevadores para llevarlos a las plantas superiores.</a:t>
            </a:r>
          </a:p>
          <a:p>
            <a:pPr>
              <a:spcBef>
                <a:spcPct val="50000"/>
              </a:spcBef>
            </a:pPr>
            <a:r>
              <a:rPr lang="es-ES" sz="2800">
                <a:solidFill>
                  <a:srgbClr val="993300"/>
                </a:solidFill>
                <a:latin typeface="Calibri" pitchFamily="34" charset="0"/>
              </a:rPr>
              <a:t>En caso de rampas tienen que tener 1.00 como mínimo y tienen que tener barandas a 0.70 cm de altura.</a:t>
            </a:r>
          </a:p>
        </p:txBody>
      </p:sp>
      <p:pic>
        <p:nvPicPr>
          <p:cNvPr id="17413" name="Picture 5" descr="Accessible-Temp-Housi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2852738"/>
            <a:ext cx="7345362" cy="375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4" descr="AccessibleHome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4149725"/>
            <a:ext cx="3744913" cy="2476500"/>
          </a:xfrm>
          <a:prstGeom prst="rect">
            <a:avLst/>
          </a:prstGeom>
          <a:noFill/>
        </p:spPr>
      </p:pic>
      <p:pic>
        <p:nvPicPr>
          <p:cNvPr id="18437" name="Picture 5" descr="wheelchair_stairlift_s71-223x3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7088" y="260350"/>
            <a:ext cx="2676525" cy="3600450"/>
          </a:xfrm>
          <a:prstGeom prst="rect">
            <a:avLst/>
          </a:prstGeom>
          <a:noFill/>
        </p:spPr>
      </p:pic>
      <p:pic>
        <p:nvPicPr>
          <p:cNvPr id="18438" name="Picture 6" descr="figure-2-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76825" y="3789363"/>
            <a:ext cx="3219450" cy="2857500"/>
          </a:xfrm>
          <a:prstGeom prst="rect">
            <a:avLst/>
          </a:prstGeom>
          <a:noFill/>
        </p:spPr>
      </p:pic>
      <p:pic>
        <p:nvPicPr>
          <p:cNvPr id="18439" name="Picture 7" descr="image7099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08625" y="404813"/>
            <a:ext cx="1984375" cy="30241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r>
              <a:rPr lang="es-ES" b="1" u="sng" smtClean="0">
                <a:solidFill>
                  <a:srgbClr val="FF3300"/>
                </a:solidFill>
              </a:rPr>
              <a:t>Mobiliario para sala, comedor y dormitorios</a:t>
            </a:r>
          </a:p>
        </p:txBody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>
          <a:xfrm>
            <a:off x="395288" y="1773238"/>
            <a:ext cx="8280400" cy="4752975"/>
          </a:xfrm>
        </p:spPr>
        <p:txBody>
          <a:bodyPr/>
          <a:lstStyle/>
          <a:p>
            <a:r>
              <a:rPr lang="es-ES" sz="2400" smtClean="0">
                <a:solidFill>
                  <a:srgbClr val="993300"/>
                </a:solidFill>
              </a:rPr>
              <a:t>La altura de la mesa de comedor tiene que tener 0.80 cm. de alto, las dimensiones de la mesa son las mismas.</a:t>
            </a:r>
          </a:p>
          <a:p>
            <a:r>
              <a:rPr lang="es-ES" sz="2400" smtClean="0">
                <a:solidFill>
                  <a:srgbClr val="993300"/>
                </a:solidFill>
              </a:rPr>
              <a:t>La mesa o mesadas tienen que tener el área inferior libre, para que las personas puedan moverse sin que sus pies choquen.</a:t>
            </a:r>
          </a:p>
          <a:p>
            <a:r>
              <a:rPr lang="es-ES" sz="2400" smtClean="0">
                <a:solidFill>
                  <a:srgbClr val="993300"/>
                </a:solidFill>
              </a:rPr>
              <a:t>Puede que sea necesario que hayan barandas en algunas partes de la casa o en la habitación, depende de los requerimientos del usuario.</a:t>
            </a:r>
          </a:p>
          <a:p>
            <a:r>
              <a:rPr lang="es-ES" sz="2400" smtClean="0">
                <a:solidFill>
                  <a:srgbClr val="993300"/>
                </a:solidFill>
              </a:rPr>
              <a:t>Es importante que los pisos no tengan o sean de material  que impida que los aparatos ortopédicos o sillas de rueda se movilicen.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4" descr="Xenon Universal OFIT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2997200"/>
            <a:ext cx="3489325" cy="3489325"/>
          </a:xfrm>
          <a:prstGeom prst="rect">
            <a:avLst/>
          </a:prstGeom>
          <a:noFill/>
        </p:spPr>
      </p:pic>
      <p:pic>
        <p:nvPicPr>
          <p:cNvPr id="20485" name="Picture 5" descr="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7900" y="3644900"/>
            <a:ext cx="3779838" cy="2832100"/>
          </a:xfrm>
          <a:prstGeom prst="rect">
            <a:avLst/>
          </a:prstGeom>
          <a:noFill/>
        </p:spPr>
      </p:pic>
      <p:pic>
        <p:nvPicPr>
          <p:cNvPr id="20486" name="Picture 6" descr="0558281-habitaciondiscapacitado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9750" y="333375"/>
            <a:ext cx="3600450" cy="2354263"/>
          </a:xfrm>
          <a:prstGeom prst="rect">
            <a:avLst/>
          </a:prstGeom>
          <a:noFill/>
        </p:spPr>
      </p:pic>
      <p:pic>
        <p:nvPicPr>
          <p:cNvPr id="20487" name="Picture 7" descr="image7099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32363" y="333375"/>
            <a:ext cx="3600450" cy="2466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</TotalTime>
  <Words>245</Words>
  <Application>Microsoft Office PowerPoint</Application>
  <PresentationFormat>Presentación en pantalla (4:3)</PresentationFormat>
  <Paragraphs>14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Plantilla de diseño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Calibri</vt:lpstr>
      <vt:lpstr>Arial</vt:lpstr>
      <vt:lpstr>Tema de Office</vt:lpstr>
      <vt:lpstr>VIVIENDAS PARA PERSONAS CON NECESIDADES ESPECIALES  </vt:lpstr>
      <vt:lpstr>Diapositiva 2</vt:lpstr>
      <vt:lpstr>Entradas principales y secundarias</vt:lpstr>
      <vt:lpstr>Diapositiva 4</vt:lpstr>
      <vt:lpstr>Diapositiva 5</vt:lpstr>
      <vt:lpstr>Diapositiva 6</vt:lpstr>
      <vt:lpstr>Mobiliario para sala, comedor y dormitorios</vt:lpstr>
      <vt:lpstr>Diapositiva 8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VIVIENDAS PARA PERSONAS CON NECESIDADES ESPECIALES</dc:title>
  <dc:creator>Alumno</dc:creator>
  <cp:lastModifiedBy>Wolf</cp:lastModifiedBy>
  <cp:revision>3</cp:revision>
  <dcterms:created xsi:type="dcterms:W3CDTF">2013-01-30T18:06:37Z</dcterms:created>
  <dcterms:modified xsi:type="dcterms:W3CDTF">2013-01-31T17:49:22Z</dcterms:modified>
</cp:coreProperties>
</file>